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13" d="100"/>
          <a:sy n="13" d="100"/>
        </p:scale>
        <p:origin x="18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89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97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09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39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82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67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29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1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581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77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C33F-B5AC-4CDF-B084-3B09CC8DB4E1}" type="datetimeFigureOut">
              <a:rPr lang="en-IN" smtClean="0"/>
              <a:t>12-11-2019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76FA-AA0D-4627-82B2-E9D782C19C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39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0275213" cy="415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Poster(Arial, 72, Bold)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6701" y="2705101"/>
            <a:ext cx="1409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Name and affiliation of authors ( Arial, 40) 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23900" y="5481927"/>
            <a:ext cx="8877300" cy="140737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summarize your topic concisely and precisely. </a:t>
            </a:r>
          </a:p>
          <a:p>
            <a:pPr algn="ctr"/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text font style and size: Arial and 44 with normal </a:t>
            </a:r>
            <a:endParaRPr lang="en-I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999407" y="5194300"/>
            <a:ext cx="10667999" cy="356489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Schematics/ Plots/figures/tables with visible legends and labels (no written text here)</a:t>
            </a:r>
            <a:endParaRPr lang="en-IN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8236" y="20071461"/>
            <a:ext cx="8877300" cy="40863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bullet points</a:t>
            </a:r>
            <a:endParaRPr lang="en-I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3900" y="31092856"/>
            <a:ext cx="8877300" cy="93989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 chat is highly preferred</a:t>
            </a:r>
            <a:endParaRPr lang="en-I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151277" y="5194300"/>
            <a:ext cx="8671010" cy="168267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results should be discussed briefly and clearly here</a:t>
            </a:r>
          </a:p>
          <a:p>
            <a:pPr algn="ctr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text font style and size: Arial and 44 with normal </a:t>
            </a:r>
            <a:endParaRPr lang="en-IN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3646" y="25184335"/>
            <a:ext cx="9117807" cy="49793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bullet points</a:t>
            </a:r>
            <a:endParaRPr lang="en-I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920291" y="38447365"/>
            <a:ext cx="8891536" cy="21816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205433" y="5996585"/>
            <a:ext cx="8379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1. Introduction </a:t>
            </a: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ollow title font style    Arial  &amp; size 54 with bold)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09761" y="20285135"/>
            <a:ext cx="6122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Aim of the work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30195" y="5718722"/>
            <a:ext cx="3454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Results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138825" y="5606056"/>
            <a:ext cx="4839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Discussion 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5433" y="25763817"/>
            <a:ext cx="7340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Novelty of the work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95468" y="31504979"/>
            <a:ext cx="5262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Methodology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0944987" y="32998319"/>
            <a:ext cx="8877300" cy="50525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Rounded Rectangle 23"/>
          <p:cNvSpPr/>
          <p:nvPr/>
        </p:nvSpPr>
        <p:spPr>
          <a:xfrm>
            <a:off x="20944988" y="22760913"/>
            <a:ext cx="8866840" cy="98408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Summary/ conclusion of the work</a:t>
            </a:r>
          </a:p>
          <a:p>
            <a:pPr algn="ctr"/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text font style and size: Arial and 44 with normal </a:t>
            </a:r>
            <a:endParaRPr lang="en-IN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713293" y="23277063"/>
            <a:ext cx="5301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Conclusions 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831300" y="33143279"/>
            <a:ext cx="4685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References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526501" y="38428155"/>
            <a:ext cx="74301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Acknowledgements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151277" y="34344594"/>
            <a:ext cx="8071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Mbaraka</a:t>
            </a:r>
            <a:r>
              <a:rPr lang="en-I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et.al  </a:t>
            </a:r>
            <a:r>
              <a:rPr lang="en-IN" sz="2800" i="1" dirty="0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IN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Catal</a:t>
            </a:r>
            <a:r>
              <a:rPr lang="en-IN" sz="2800" i="1" dirty="0">
                <a:latin typeface="Arial" panose="020B0604020202020204" pitchFamily="34" charset="0"/>
                <a:cs typeface="Arial" panose="020B0604020202020204" pitchFamily="34" charset="0"/>
              </a:rPr>
              <a:t>. 2003, 219, 329–336.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0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165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paper</dc:title>
  <dc:creator>SUBASHINI</dc:creator>
  <cp:lastModifiedBy>Raja</cp:lastModifiedBy>
  <cp:revision>11</cp:revision>
  <dcterms:created xsi:type="dcterms:W3CDTF">2019-11-12T05:29:28Z</dcterms:created>
  <dcterms:modified xsi:type="dcterms:W3CDTF">2019-11-12T07:09:55Z</dcterms:modified>
</cp:coreProperties>
</file>